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9" r:id="rId4"/>
    <p:sldId id="257" r:id="rId5"/>
    <p:sldId id="258" r:id="rId6"/>
    <p:sldId id="262" r:id="rId7"/>
    <p:sldId id="260" r:id="rId8"/>
    <p:sldId id="261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155EE-2C32-4FA7-8AA5-FD4CFC344D3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3075D1-FB99-4A92-8851-A0172EA503A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Branches allows you to work on other features</a:t>
          </a:r>
          <a:endParaRPr lang="en-US"/>
        </a:p>
      </dgm:t>
    </dgm:pt>
    <dgm:pt modelId="{8D46A23B-A960-4A25-8B44-F967250F5270}" type="parTrans" cxnId="{1CBE5A18-D9B5-4D31-B6CF-3446E07C3A97}">
      <dgm:prSet/>
      <dgm:spPr/>
      <dgm:t>
        <a:bodyPr/>
        <a:lstStyle/>
        <a:p>
          <a:endParaRPr lang="en-US"/>
        </a:p>
      </dgm:t>
    </dgm:pt>
    <dgm:pt modelId="{4FE023DD-56BC-4390-AD45-8A4EA489DDDF}" type="sibTrans" cxnId="{1CBE5A18-D9B5-4D31-B6CF-3446E07C3A97}">
      <dgm:prSet/>
      <dgm:spPr/>
      <dgm:t>
        <a:bodyPr/>
        <a:lstStyle/>
        <a:p>
          <a:endParaRPr lang="en-US"/>
        </a:p>
      </dgm:t>
    </dgm:pt>
    <dgm:pt modelId="{4AA8380E-B900-4AF6-A917-A5A79B0FFD6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They can be included with main line of your project</a:t>
          </a:r>
          <a:endParaRPr lang="en-US"/>
        </a:p>
      </dgm:t>
    </dgm:pt>
    <dgm:pt modelId="{86EB892B-449C-4328-BEB3-12EC0BC4F71F}" type="parTrans" cxnId="{8C130E32-DFAE-4A7C-8D5B-4E280175062A}">
      <dgm:prSet/>
      <dgm:spPr/>
      <dgm:t>
        <a:bodyPr/>
        <a:lstStyle/>
        <a:p>
          <a:endParaRPr lang="en-US"/>
        </a:p>
      </dgm:t>
    </dgm:pt>
    <dgm:pt modelId="{5B0C2029-FC49-4689-AC4E-BC9A1D897731}" type="sibTrans" cxnId="{8C130E32-DFAE-4A7C-8D5B-4E280175062A}">
      <dgm:prSet/>
      <dgm:spPr/>
      <dgm:t>
        <a:bodyPr/>
        <a:lstStyle/>
        <a:p>
          <a:endParaRPr lang="en-US"/>
        </a:p>
      </dgm:t>
    </dgm:pt>
    <dgm:pt modelId="{FF0409AC-D0E0-44B4-B8EB-5BE9DEF4BAD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 main branch – the one where all changes eventually get merged back into , and is called master</a:t>
          </a:r>
          <a:endParaRPr lang="en-US"/>
        </a:p>
      </dgm:t>
    </dgm:pt>
    <dgm:pt modelId="{D531D2A9-070A-42C8-A1F4-D24F4D9C5A8E}" type="parTrans" cxnId="{25C70563-C886-4BE4-B7D7-1C171E03F49A}">
      <dgm:prSet/>
      <dgm:spPr/>
      <dgm:t>
        <a:bodyPr/>
        <a:lstStyle/>
        <a:p>
          <a:endParaRPr lang="en-US"/>
        </a:p>
      </dgm:t>
    </dgm:pt>
    <dgm:pt modelId="{4F2E92BE-5C5A-44F7-B27D-A5EBBBA036D2}" type="sibTrans" cxnId="{25C70563-C886-4BE4-B7D7-1C171E03F49A}">
      <dgm:prSet/>
      <dgm:spPr/>
      <dgm:t>
        <a:bodyPr/>
        <a:lstStyle/>
        <a:p>
          <a:endParaRPr lang="en-US"/>
        </a:p>
      </dgm:t>
    </dgm:pt>
    <dgm:pt modelId="{A107CB8D-5338-40D7-B55D-25B50943E6BC}" type="pres">
      <dgm:prSet presAssocID="{380155EE-2C32-4FA7-8AA5-FD4CFC344D3D}" presName="root" presStyleCnt="0">
        <dgm:presLayoutVars>
          <dgm:dir/>
          <dgm:resizeHandles val="exact"/>
        </dgm:presLayoutVars>
      </dgm:prSet>
      <dgm:spPr/>
    </dgm:pt>
    <dgm:pt modelId="{082C8CE1-92BB-41C3-B9B9-84645C9FEEC7}" type="pres">
      <dgm:prSet presAssocID="{AA3075D1-FB99-4A92-8851-A0172EA503AF}" presName="compNode" presStyleCnt="0"/>
      <dgm:spPr/>
    </dgm:pt>
    <dgm:pt modelId="{AE117028-86B8-48D8-BD89-DAFBA9E5A243}" type="pres">
      <dgm:prSet presAssocID="{AA3075D1-FB99-4A92-8851-A0172EA503AF}" presName="bgRect" presStyleLbl="bgShp" presStyleIdx="0" presStyleCnt="3"/>
      <dgm:spPr/>
    </dgm:pt>
    <dgm:pt modelId="{BAD0E5B7-2FA2-4B1F-A6ED-CF8EABA8271B}" type="pres">
      <dgm:prSet presAssocID="{AA3075D1-FB99-4A92-8851-A0172EA503A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03C5722-2879-4CEE-89BE-7E4C23281B87}" type="pres">
      <dgm:prSet presAssocID="{AA3075D1-FB99-4A92-8851-A0172EA503AF}" presName="spaceRect" presStyleCnt="0"/>
      <dgm:spPr/>
    </dgm:pt>
    <dgm:pt modelId="{E904BD27-C17C-44D9-9EB0-8508EED4D5AB}" type="pres">
      <dgm:prSet presAssocID="{AA3075D1-FB99-4A92-8851-A0172EA503AF}" presName="parTx" presStyleLbl="revTx" presStyleIdx="0" presStyleCnt="3">
        <dgm:presLayoutVars>
          <dgm:chMax val="0"/>
          <dgm:chPref val="0"/>
        </dgm:presLayoutVars>
      </dgm:prSet>
      <dgm:spPr/>
    </dgm:pt>
    <dgm:pt modelId="{AA1ECDF3-EAF9-40F6-8E58-97810F40010D}" type="pres">
      <dgm:prSet presAssocID="{4FE023DD-56BC-4390-AD45-8A4EA489DDDF}" presName="sibTrans" presStyleCnt="0"/>
      <dgm:spPr/>
    </dgm:pt>
    <dgm:pt modelId="{01C7F61E-B744-4F9A-9E7E-4C65D0611D5C}" type="pres">
      <dgm:prSet presAssocID="{4AA8380E-B900-4AF6-A917-A5A79B0FFD60}" presName="compNode" presStyleCnt="0"/>
      <dgm:spPr/>
    </dgm:pt>
    <dgm:pt modelId="{96955019-432A-4EC6-8283-51E285B57BB6}" type="pres">
      <dgm:prSet presAssocID="{4AA8380E-B900-4AF6-A917-A5A79B0FFD60}" presName="bgRect" presStyleLbl="bgShp" presStyleIdx="1" presStyleCnt="3"/>
      <dgm:spPr/>
    </dgm:pt>
    <dgm:pt modelId="{9F941D2A-8152-4822-83FC-CBA43C418511}" type="pres">
      <dgm:prSet presAssocID="{4AA8380E-B900-4AF6-A917-A5A79B0FFD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76F913-3246-4959-8C71-B3ADA0E495DF}" type="pres">
      <dgm:prSet presAssocID="{4AA8380E-B900-4AF6-A917-A5A79B0FFD60}" presName="spaceRect" presStyleCnt="0"/>
      <dgm:spPr/>
    </dgm:pt>
    <dgm:pt modelId="{7BE6A84D-4E4D-47F0-8326-4CA239269577}" type="pres">
      <dgm:prSet presAssocID="{4AA8380E-B900-4AF6-A917-A5A79B0FFD60}" presName="parTx" presStyleLbl="revTx" presStyleIdx="1" presStyleCnt="3">
        <dgm:presLayoutVars>
          <dgm:chMax val="0"/>
          <dgm:chPref val="0"/>
        </dgm:presLayoutVars>
      </dgm:prSet>
      <dgm:spPr/>
    </dgm:pt>
    <dgm:pt modelId="{FB9AF8F5-4509-46D2-B5D0-1E99D0731245}" type="pres">
      <dgm:prSet presAssocID="{5B0C2029-FC49-4689-AC4E-BC9A1D897731}" presName="sibTrans" presStyleCnt="0"/>
      <dgm:spPr/>
    </dgm:pt>
    <dgm:pt modelId="{DE5752AF-4B80-42D3-AB56-641DF95A642E}" type="pres">
      <dgm:prSet presAssocID="{FF0409AC-D0E0-44B4-B8EB-5BE9DEF4BADC}" presName="compNode" presStyleCnt="0"/>
      <dgm:spPr/>
    </dgm:pt>
    <dgm:pt modelId="{48EA1D10-E1F8-450C-BFAB-08AC7BB055D7}" type="pres">
      <dgm:prSet presAssocID="{FF0409AC-D0E0-44B4-B8EB-5BE9DEF4BADC}" presName="bgRect" presStyleLbl="bgShp" presStyleIdx="2" presStyleCnt="3"/>
      <dgm:spPr/>
    </dgm:pt>
    <dgm:pt modelId="{4F6AFC1D-201A-4FCF-94A2-29BAA112A2EA}" type="pres">
      <dgm:prSet presAssocID="{FF0409AC-D0E0-44B4-B8EB-5BE9DEF4BA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E7886543-64D8-4579-9810-8E98168A927D}" type="pres">
      <dgm:prSet presAssocID="{FF0409AC-D0E0-44B4-B8EB-5BE9DEF4BADC}" presName="spaceRect" presStyleCnt="0"/>
      <dgm:spPr/>
    </dgm:pt>
    <dgm:pt modelId="{B8AF822F-CF93-46DE-9CD1-A535855FC57C}" type="pres">
      <dgm:prSet presAssocID="{FF0409AC-D0E0-44B4-B8EB-5BE9DEF4BAD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57A403-08E0-4CC3-B638-A3E4BEDABC0F}" type="presOf" srcId="{380155EE-2C32-4FA7-8AA5-FD4CFC344D3D}" destId="{A107CB8D-5338-40D7-B55D-25B50943E6BC}" srcOrd="0" destOrd="0" presId="urn:microsoft.com/office/officeart/2018/2/layout/IconVerticalSolidList"/>
    <dgm:cxn modelId="{1CBE5A18-D9B5-4D31-B6CF-3446E07C3A97}" srcId="{380155EE-2C32-4FA7-8AA5-FD4CFC344D3D}" destId="{AA3075D1-FB99-4A92-8851-A0172EA503AF}" srcOrd="0" destOrd="0" parTransId="{8D46A23B-A960-4A25-8B44-F967250F5270}" sibTransId="{4FE023DD-56BC-4390-AD45-8A4EA489DDDF}"/>
    <dgm:cxn modelId="{8C130E32-DFAE-4A7C-8D5B-4E280175062A}" srcId="{380155EE-2C32-4FA7-8AA5-FD4CFC344D3D}" destId="{4AA8380E-B900-4AF6-A917-A5A79B0FFD60}" srcOrd="1" destOrd="0" parTransId="{86EB892B-449C-4328-BEB3-12EC0BC4F71F}" sibTransId="{5B0C2029-FC49-4689-AC4E-BC9A1D897731}"/>
    <dgm:cxn modelId="{6FCF2634-6D8F-420F-BCC7-2DB7C1A113FC}" type="presOf" srcId="{4AA8380E-B900-4AF6-A917-A5A79B0FFD60}" destId="{7BE6A84D-4E4D-47F0-8326-4CA239269577}" srcOrd="0" destOrd="0" presId="urn:microsoft.com/office/officeart/2018/2/layout/IconVerticalSolidList"/>
    <dgm:cxn modelId="{25C70563-C886-4BE4-B7D7-1C171E03F49A}" srcId="{380155EE-2C32-4FA7-8AA5-FD4CFC344D3D}" destId="{FF0409AC-D0E0-44B4-B8EB-5BE9DEF4BADC}" srcOrd="2" destOrd="0" parTransId="{D531D2A9-070A-42C8-A1F4-D24F4D9C5A8E}" sibTransId="{4F2E92BE-5C5A-44F7-B27D-A5EBBBA036D2}"/>
    <dgm:cxn modelId="{8CD43356-5CC0-4168-B795-C3DE806857FA}" type="presOf" srcId="{FF0409AC-D0E0-44B4-B8EB-5BE9DEF4BADC}" destId="{B8AF822F-CF93-46DE-9CD1-A535855FC57C}" srcOrd="0" destOrd="0" presId="urn:microsoft.com/office/officeart/2018/2/layout/IconVerticalSolidList"/>
    <dgm:cxn modelId="{E0E9BEDA-37E8-4C7D-8D5E-CF6B370E97F1}" type="presOf" srcId="{AA3075D1-FB99-4A92-8851-A0172EA503AF}" destId="{E904BD27-C17C-44D9-9EB0-8508EED4D5AB}" srcOrd="0" destOrd="0" presId="urn:microsoft.com/office/officeart/2018/2/layout/IconVerticalSolidList"/>
    <dgm:cxn modelId="{43382D88-F5E5-470A-8B93-649EF27B04CE}" type="presParOf" srcId="{A107CB8D-5338-40D7-B55D-25B50943E6BC}" destId="{082C8CE1-92BB-41C3-B9B9-84645C9FEEC7}" srcOrd="0" destOrd="0" presId="urn:microsoft.com/office/officeart/2018/2/layout/IconVerticalSolidList"/>
    <dgm:cxn modelId="{EDC2D2C4-0F48-4FD1-A8A5-C62C918CAB04}" type="presParOf" srcId="{082C8CE1-92BB-41C3-B9B9-84645C9FEEC7}" destId="{AE117028-86B8-48D8-BD89-DAFBA9E5A243}" srcOrd="0" destOrd="0" presId="urn:microsoft.com/office/officeart/2018/2/layout/IconVerticalSolidList"/>
    <dgm:cxn modelId="{A9BAF0CE-DEB7-444A-97DD-C581D3F4625B}" type="presParOf" srcId="{082C8CE1-92BB-41C3-B9B9-84645C9FEEC7}" destId="{BAD0E5B7-2FA2-4B1F-A6ED-CF8EABA8271B}" srcOrd="1" destOrd="0" presId="urn:microsoft.com/office/officeart/2018/2/layout/IconVerticalSolidList"/>
    <dgm:cxn modelId="{C9238201-060C-472E-8963-3EE0A415D6A3}" type="presParOf" srcId="{082C8CE1-92BB-41C3-B9B9-84645C9FEEC7}" destId="{A03C5722-2879-4CEE-89BE-7E4C23281B87}" srcOrd="2" destOrd="0" presId="urn:microsoft.com/office/officeart/2018/2/layout/IconVerticalSolidList"/>
    <dgm:cxn modelId="{9C1CB0AE-7CE0-48CD-989D-64EC59CD7DA0}" type="presParOf" srcId="{082C8CE1-92BB-41C3-B9B9-84645C9FEEC7}" destId="{E904BD27-C17C-44D9-9EB0-8508EED4D5AB}" srcOrd="3" destOrd="0" presId="urn:microsoft.com/office/officeart/2018/2/layout/IconVerticalSolidList"/>
    <dgm:cxn modelId="{0ECB8092-9D0F-4302-9E58-EA36FF11D4F6}" type="presParOf" srcId="{A107CB8D-5338-40D7-B55D-25B50943E6BC}" destId="{AA1ECDF3-EAF9-40F6-8E58-97810F40010D}" srcOrd="1" destOrd="0" presId="urn:microsoft.com/office/officeart/2018/2/layout/IconVerticalSolidList"/>
    <dgm:cxn modelId="{F593E2EF-39C3-4851-9782-071ADA8F280E}" type="presParOf" srcId="{A107CB8D-5338-40D7-B55D-25B50943E6BC}" destId="{01C7F61E-B744-4F9A-9E7E-4C65D0611D5C}" srcOrd="2" destOrd="0" presId="urn:microsoft.com/office/officeart/2018/2/layout/IconVerticalSolidList"/>
    <dgm:cxn modelId="{3B69BB98-B4FC-4C38-B97A-3E3CF3A2819C}" type="presParOf" srcId="{01C7F61E-B744-4F9A-9E7E-4C65D0611D5C}" destId="{96955019-432A-4EC6-8283-51E285B57BB6}" srcOrd="0" destOrd="0" presId="urn:microsoft.com/office/officeart/2018/2/layout/IconVerticalSolidList"/>
    <dgm:cxn modelId="{F4CBA8E4-C2C6-4C11-BD4D-B9EBEFD7E75C}" type="presParOf" srcId="{01C7F61E-B744-4F9A-9E7E-4C65D0611D5C}" destId="{9F941D2A-8152-4822-83FC-CBA43C418511}" srcOrd="1" destOrd="0" presId="urn:microsoft.com/office/officeart/2018/2/layout/IconVerticalSolidList"/>
    <dgm:cxn modelId="{FC939C43-4B53-4188-81B1-649D2BBFB750}" type="presParOf" srcId="{01C7F61E-B744-4F9A-9E7E-4C65D0611D5C}" destId="{4676F913-3246-4959-8C71-B3ADA0E495DF}" srcOrd="2" destOrd="0" presId="urn:microsoft.com/office/officeart/2018/2/layout/IconVerticalSolidList"/>
    <dgm:cxn modelId="{48B553D3-B1C3-489F-8B20-B2E326B70A49}" type="presParOf" srcId="{01C7F61E-B744-4F9A-9E7E-4C65D0611D5C}" destId="{7BE6A84D-4E4D-47F0-8326-4CA239269577}" srcOrd="3" destOrd="0" presId="urn:microsoft.com/office/officeart/2018/2/layout/IconVerticalSolidList"/>
    <dgm:cxn modelId="{80EC71F8-6BB0-44E5-AFC0-F60431F58D08}" type="presParOf" srcId="{A107CB8D-5338-40D7-B55D-25B50943E6BC}" destId="{FB9AF8F5-4509-46D2-B5D0-1E99D0731245}" srcOrd="3" destOrd="0" presId="urn:microsoft.com/office/officeart/2018/2/layout/IconVerticalSolidList"/>
    <dgm:cxn modelId="{D9AFF82D-BB39-499E-8909-8986A1D80B8C}" type="presParOf" srcId="{A107CB8D-5338-40D7-B55D-25B50943E6BC}" destId="{DE5752AF-4B80-42D3-AB56-641DF95A642E}" srcOrd="4" destOrd="0" presId="urn:microsoft.com/office/officeart/2018/2/layout/IconVerticalSolidList"/>
    <dgm:cxn modelId="{0A1FEACC-78CB-4B8F-8089-8BBD1D5F58DD}" type="presParOf" srcId="{DE5752AF-4B80-42D3-AB56-641DF95A642E}" destId="{48EA1D10-E1F8-450C-BFAB-08AC7BB055D7}" srcOrd="0" destOrd="0" presId="urn:microsoft.com/office/officeart/2018/2/layout/IconVerticalSolidList"/>
    <dgm:cxn modelId="{C59B7AAD-00F0-4B3B-90AB-CA5AE781E8FB}" type="presParOf" srcId="{DE5752AF-4B80-42D3-AB56-641DF95A642E}" destId="{4F6AFC1D-201A-4FCF-94A2-29BAA112A2EA}" srcOrd="1" destOrd="0" presId="urn:microsoft.com/office/officeart/2018/2/layout/IconVerticalSolidList"/>
    <dgm:cxn modelId="{8D4C42BD-BEF2-4C9C-A637-6723E29629AC}" type="presParOf" srcId="{DE5752AF-4B80-42D3-AB56-641DF95A642E}" destId="{E7886543-64D8-4579-9810-8E98168A927D}" srcOrd="2" destOrd="0" presId="urn:microsoft.com/office/officeart/2018/2/layout/IconVerticalSolidList"/>
    <dgm:cxn modelId="{6C4F16E1-07F5-4DF2-867F-F0BC635A3A02}" type="presParOf" srcId="{DE5752AF-4B80-42D3-AB56-641DF95A642E}" destId="{B8AF822F-CF93-46DE-9CD1-A535855FC5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17028-86B8-48D8-BD89-DAFBA9E5A243}">
      <dsp:nvSpPr>
        <dsp:cNvPr id="0" name=""/>
        <dsp:cNvSpPr/>
      </dsp:nvSpPr>
      <dsp:spPr>
        <a:xfrm>
          <a:off x="0" y="453"/>
          <a:ext cx="5038916" cy="1060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0E5B7-2FA2-4B1F-A6ED-CF8EABA8271B}">
      <dsp:nvSpPr>
        <dsp:cNvPr id="0" name=""/>
        <dsp:cNvSpPr/>
      </dsp:nvSpPr>
      <dsp:spPr>
        <a:xfrm>
          <a:off x="320926" y="239158"/>
          <a:ext cx="583502" cy="5835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4BD27-C17C-44D9-9EB0-8508EED4D5AB}">
      <dsp:nvSpPr>
        <dsp:cNvPr id="0" name=""/>
        <dsp:cNvSpPr/>
      </dsp:nvSpPr>
      <dsp:spPr>
        <a:xfrm>
          <a:off x="1225355" y="453"/>
          <a:ext cx="3813560" cy="1060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80" tIns="112280" rIns="112280" bIns="1122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Branches allows you to work on other features</a:t>
          </a:r>
          <a:endParaRPr lang="en-US" sz="1700" kern="1200"/>
        </a:p>
      </dsp:txBody>
      <dsp:txXfrm>
        <a:off x="1225355" y="453"/>
        <a:ext cx="3813560" cy="1060913"/>
      </dsp:txXfrm>
    </dsp:sp>
    <dsp:sp modelId="{96955019-432A-4EC6-8283-51E285B57BB6}">
      <dsp:nvSpPr>
        <dsp:cNvPr id="0" name=""/>
        <dsp:cNvSpPr/>
      </dsp:nvSpPr>
      <dsp:spPr>
        <a:xfrm>
          <a:off x="0" y="1326595"/>
          <a:ext cx="5038916" cy="1060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41D2A-8152-4822-83FC-CBA43C418511}">
      <dsp:nvSpPr>
        <dsp:cNvPr id="0" name=""/>
        <dsp:cNvSpPr/>
      </dsp:nvSpPr>
      <dsp:spPr>
        <a:xfrm>
          <a:off x="320926" y="1565300"/>
          <a:ext cx="583502" cy="5835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6A84D-4E4D-47F0-8326-4CA239269577}">
      <dsp:nvSpPr>
        <dsp:cNvPr id="0" name=""/>
        <dsp:cNvSpPr/>
      </dsp:nvSpPr>
      <dsp:spPr>
        <a:xfrm>
          <a:off x="1225355" y="1326595"/>
          <a:ext cx="3813560" cy="1060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80" tIns="112280" rIns="112280" bIns="1122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They can be included with main line of your project</a:t>
          </a:r>
          <a:endParaRPr lang="en-US" sz="1700" kern="1200"/>
        </a:p>
      </dsp:txBody>
      <dsp:txXfrm>
        <a:off x="1225355" y="1326595"/>
        <a:ext cx="3813560" cy="1060913"/>
      </dsp:txXfrm>
    </dsp:sp>
    <dsp:sp modelId="{48EA1D10-E1F8-450C-BFAB-08AC7BB055D7}">
      <dsp:nvSpPr>
        <dsp:cNvPr id="0" name=""/>
        <dsp:cNvSpPr/>
      </dsp:nvSpPr>
      <dsp:spPr>
        <a:xfrm>
          <a:off x="0" y="2652737"/>
          <a:ext cx="5038916" cy="10609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AFC1D-201A-4FCF-94A2-29BAA112A2EA}">
      <dsp:nvSpPr>
        <dsp:cNvPr id="0" name=""/>
        <dsp:cNvSpPr/>
      </dsp:nvSpPr>
      <dsp:spPr>
        <a:xfrm>
          <a:off x="320926" y="2891442"/>
          <a:ext cx="583502" cy="5835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F822F-CF93-46DE-9CD1-A535855FC57C}">
      <dsp:nvSpPr>
        <dsp:cNvPr id="0" name=""/>
        <dsp:cNvSpPr/>
      </dsp:nvSpPr>
      <dsp:spPr>
        <a:xfrm>
          <a:off x="1225355" y="2652737"/>
          <a:ext cx="3813560" cy="1060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280" tIns="112280" rIns="112280" bIns="11228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 main branch – the one where all changes eventually get merged back into , and is called master</a:t>
          </a:r>
          <a:endParaRPr lang="en-US" sz="1700" kern="1200"/>
        </a:p>
      </dsp:txBody>
      <dsp:txXfrm>
        <a:off x="1225355" y="2652737"/>
        <a:ext cx="3813560" cy="1060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2181B-A471-4C24-9D08-82FC3E4698F8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20B40-7998-44E4-B843-A8CD3871E2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21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EB75-EAFE-4B59-A7B8-33E7379FB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8D110-4BB8-45F7-A1B8-A9CA25B6C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20623-034A-4AA5-86E5-56317D54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3FC3-5EDB-49CC-853A-A186ADF8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5240-0F29-4606-A0DF-D5BB3585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96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557-FD2C-4264-B4D6-F312585AD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DA5B1-11C0-4F88-8620-2CF8A6300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2D09-1F15-4A5B-8F32-52C3365A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C2016-D549-4911-B26A-0B31C288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48B0-2F80-4CCF-959C-F976DFE8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73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45D88C-ACED-4095-8617-9C4FC740A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9508B-0FA9-41A8-841B-DB810B4A0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E534B-462D-469B-BA88-5F7A9DFA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7515-FDAD-47F5-9225-0C95E016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63DDA-B08F-4DB5-BC29-119DE9BE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6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D93D-1680-4E1E-AA1B-03F7C04BA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458E-C3A7-4406-90C7-3AEB282A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381DF-1C54-4BDF-B329-95CDCBCB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C307-2F06-41F6-B933-6AF1C0D8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8535-87ED-487C-95EC-45BFCD13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38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91B1-0D9A-4214-B68B-C15ED053D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E615B-B593-4A28-9321-968ABA3EF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8C0A-57B0-4BC1-B435-8947519A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05166-43BA-4B14-B672-3D3C1D28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1885-15E9-4697-8565-B4B862F4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10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57A9-C0ED-4424-B296-477342A6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4EB2-E998-450F-80F8-D8B312FAD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217C8-1751-4EF1-AF66-682185849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0B3C3-4504-48EC-8C7D-75ECAC6F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D08FC-67FE-42EB-8872-410A5926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83D9C-4241-46D6-B7EC-7C0BEE06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88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6573-F2D4-459B-B47B-F8A2FF0F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0AE8D-C086-48CD-AEAF-95D43CBF0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3135-D95B-4091-92DC-F25FBE264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904AD-4715-4062-A3DC-D96A7C77A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F1A248-F82C-4077-8FAE-39265B5DB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06B68-94B1-473B-ABAE-F5F84984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BE082-00F1-40B3-988F-06D9D841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2DEDF-B639-4FC6-B187-0357AEB69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14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5B27-0DA3-4454-83B9-74B0B8F2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98E2D-0712-4DFF-BF77-FC9C3371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0CB0C-0A2E-4CF2-BC86-5B0BEF16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E36FE-002E-4BEE-9C79-0D9B4902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2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8F3DB3-221C-4E2D-89FC-FEF77956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DA5EB-91D6-4592-BCD6-853491C8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D56FF-DC6A-40E3-B4D0-72309A334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07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31AB-2CDE-4D4C-B22D-010318FA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6394-5C64-4D59-B257-97E5B990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C0A07-0FF9-4607-937B-22F278344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1D984-C816-438D-A7CA-6910D40D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7453F-D1ED-4DA9-9E6B-DF9E80F4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5667-CB54-4482-9CCF-CC5145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31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1A39-4C8E-43EE-9D12-C8C39703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B204A-2663-4C01-92A1-5953C3D4E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C1293-53DC-4632-883A-22C000246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52DB9-0436-45ED-8E41-48D3D063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B85CC-24DA-4532-A8BC-65FD8EDC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A5C93-42D2-4DB9-A125-50E6A49E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06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9FD2F-C1E2-4A89-91E2-7BC96E12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E709D-3360-4C57-8CD5-96A38C95B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C31B8-B8BA-4FA9-A21D-1A8D4219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08D48-3BCC-4118-BE9E-592AAEA3052C}" type="datetimeFigureOut">
              <a:rPr lang="en-IN" smtClean="0"/>
              <a:t>16-12-2021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F73DE-7275-4147-B2FA-969EDC282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C8C64-FD78-4AFB-A7D5-DA5C3AD9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22EC-30E0-4CAD-91C4-1D9B4631B7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68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9A358-243B-4527-AB3A-8ED92ACE5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IN" sz="5200"/>
              <a:t>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6D05B-5C9E-4A55-94BC-63546B310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IN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154BD8F-BA04-473D-B74C-61C9F28CE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927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1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0910-4358-4211-B61D-1259F72D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IN" sz="3700" dirty="0"/>
              <a:t>OPEN &amp; MERGE PULL REQUEST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824D6FB-6A06-41CD-8B31-BA0D3B44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IN" sz="2000"/>
              <a:t>Notifies developer about changes you’ve pushed to a branch in a repository</a:t>
            </a:r>
          </a:p>
          <a:p>
            <a:r>
              <a:rPr lang="en-IN" sz="2000"/>
              <a:t>Acknowledge and review changes</a:t>
            </a:r>
          </a:p>
          <a:p>
            <a:r>
              <a:rPr lang="en-IN" sz="2000"/>
              <a:t>You can create a pull request on GitHub in 2 ways 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hatsApp Video 2021-12-15 at 5.01.05 PM">
            <a:hlinkClick r:id="" action="ppaction://media"/>
            <a:extLst>
              <a:ext uri="{FF2B5EF4-FFF2-40B4-BE49-F238E27FC236}">
                <a16:creationId xmlns:a16="http://schemas.microsoft.com/office/drawing/2014/main" id="{26A81182-9BEE-4F63-A140-1083571EC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6522" y="527955"/>
            <a:ext cx="2596057" cy="57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4"/>
    </mc:Choice>
    <mc:Fallback xmlns="">
      <p:transition spd="slow" advTm="1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BAB00-ACF6-4E85-A087-F7CED430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IN"/>
              <a:t>CASE STUDY</a:t>
            </a:r>
            <a:endParaRPr lang="en-IN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B3C92B5-B7C2-42A0-9535-B04C8D90F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439514"/>
            <a:ext cx="3425957" cy="19784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BF6D8-68E4-4AC3-A23F-98AB9EA8F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IN" sz="2000"/>
              <a:t>Microsoft Corporation is an American multinational technology company</a:t>
            </a:r>
          </a:p>
          <a:p>
            <a:r>
              <a:rPr lang="en-IN" sz="2000"/>
              <a:t>It develops , manufactures , licenses , supports  , and sells computer software , consumer electronics , PCs , and related  services</a:t>
            </a:r>
          </a:p>
          <a:p>
            <a:r>
              <a:rPr lang="en-IN" sz="2000"/>
              <a:t>Initially , Microsoft were against the use of Open source</a:t>
            </a:r>
          </a:p>
          <a:p>
            <a:r>
              <a:rPr lang="en-IN" sz="2000"/>
              <a:t>Held tightly to their IP</a:t>
            </a:r>
          </a:p>
          <a:p>
            <a:r>
              <a:rPr lang="en-IN" sz="2000"/>
              <a:t>But after 2000 ,they are one of the biggest contributors to open source , which provides a way to manage thousands of repositories </a:t>
            </a:r>
          </a:p>
          <a:p>
            <a:r>
              <a:rPr lang="en-IN" sz="2000"/>
              <a:t>Microsoft believes that GitHub’s value is not any one feature but its entire community </a:t>
            </a:r>
          </a:p>
        </p:txBody>
      </p:sp>
    </p:spTree>
    <p:extLst>
      <p:ext uri="{BB962C8B-B14F-4D97-AF65-F5344CB8AC3E}">
        <p14:creationId xmlns:p14="http://schemas.microsoft.com/office/powerpoint/2010/main" val="1202646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Text&#10;&#10;Description automatically generated">
            <a:extLst>
              <a:ext uri="{FF2B5EF4-FFF2-40B4-BE49-F238E27FC236}">
                <a16:creationId xmlns:a16="http://schemas.microsoft.com/office/drawing/2014/main" id="{4CEF40B6-FC91-4738-8997-4CF624FC9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D6CE5-62C1-46EA-9418-F1D4E232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59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E9361D0E-0B35-42DA-8779-9780B96F5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6EECC08E-F4F5-429A-B70B-B378AC0B0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514"/>
            <a:ext cx="4767943" cy="684348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05D0B-5582-4D21-AA2E-81E15465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707" y="871442"/>
            <a:ext cx="3016529" cy="5115115"/>
          </a:xfrm>
        </p:spPr>
        <p:txBody>
          <a:bodyPr anchor="ctr">
            <a:normAutofit/>
          </a:bodyPr>
          <a:lstStyle/>
          <a:p>
            <a:pPr algn="ctr"/>
            <a:r>
              <a:rPr lang="en-IN" sz="2800">
                <a:solidFill>
                  <a:schemeClr val="bg1">
                    <a:alpha val="60000"/>
                  </a:schemeClr>
                </a:solidFill>
              </a:rPr>
              <a:t>AGENDA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2C6955F-764F-4E05-BDFB-3132F7DA9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r="24977"/>
          <a:stretch/>
        </p:blipFill>
        <p:spPr>
          <a:xfrm>
            <a:off x="7006275" y="871442"/>
            <a:ext cx="2955237" cy="29552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98A2-AFE3-4200-AB9A-FCF139D39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575" y="4162426"/>
            <a:ext cx="6212341" cy="3269562"/>
          </a:xfrm>
        </p:spPr>
        <p:txBody>
          <a:bodyPr anchor="t">
            <a:normAutofit/>
          </a:bodyPr>
          <a:lstStyle/>
          <a:p>
            <a:pPr algn="ctr"/>
            <a:r>
              <a:rPr lang="en-IN" sz="1000" dirty="0">
                <a:solidFill>
                  <a:schemeClr val="bg1"/>
                </a:solidFill>
              </a:rPr>
              <a:t>What is GitHub?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Need for GitHub 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Why makes GitHub popular?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Getting started with GitHub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Create Repository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Create Branch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Make a Commit</a:t>
            </a:r>
          </a:p>
          <a:p>
            <a:pPr algn="ctr"/>
            <a:r>
              <a:rPr lang="en-IN" sz="1000" dirty="0">
                <a:solidFill>
                  <a:schemeClr val="bg1"/>
                </a:solidFill>
              </a:rPr>
              <a:t>OPEN &amp; MERGE PULL REQUEST</a:t>
            </a:r>
          </a:p>
          <a:p>
            <a:pPr algn="ctr"/>
            <a:endParaRPr lang="en-IN" sz="1000" dirty="0">
              <a:solidFill>
                <a:schemeClr val="bg1"/>
              </a:solidFill>
            </a:endParaRPr>
          </a:p>
          <a:p>
            <a:pPr algn="ctr"/>
            <a:endParaRPr lang="en-I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51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6F64F-D8F9-49E2-BA2A-673AAC2F2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IN" sz="3600">
                <a:solidFill>
                  <a:schemeClr val="bg1"/>
                </a:solidFill>
              </a:rPr>
              <a:t>What is GitHub?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139F3-7AEB-4BF0-8BD4-00798FC63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bg1"/>
                </a:solidFill>
              </a:rPr>
              <a:t>Git pushes or pulls data from the central server </a:t>
            </a:r>
          </a:p>
          <a:p>
            <a:pPr marL="0" indent="0"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Web – based Git repository hosting service</a:t>
            </a:r>
          </a:p>
          <a:p>
            <a:r>
              <a:rPr lang="en-IN" sz="2000" dirty="0">
                <a:solidFill>
                  <a:schemeClr val="bg1"/>
                </a:solidFill>
              </a:rPr>
              <a:t>Easy Management of code</a:t>
            </a:r>
          </a:p>
          <a:p>
            <a:r>
              <a:rPr lang="en-IN" sz="2000" dirty="0">
                <a:solidFill>
                  <a:schemeClr val="bg1"/>
                </a:solidFill>
              </a:rPr>
              <a:t>Open – source software for Version control</a:t>
            </a:r>
          </a:p>
          <a:p>
            <a:r>
              <a:rPr lang="en-IN" sz="2000" dirty="0">
                <a:solidFill>
                  <a:schemeClr val="bg1"/>
                </a:solidFill>
              </a:rPr>
              <a:t>Effective collaboration</a:t>
            </a:r>
          </a:p>
          <a:p>
            <a:r>
              <a:rPr lang="en-IN" sz="2000" dirty="0">
                <a:solidFill>
                  <a:schemeClr val="bg1"/>
                </a:solidFill>
              </a:rPr>
              <a:t>Bug tracker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E5F427-9BC4-4217-80E1-45949B23E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605419"/>
            <a:ext cx="6596652" cy="54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07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5" name="Oval 4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4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354BC2-20CD-4CB0-8CA5-897CDE05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IN" sz="4800">
                <a:solidFill>
                  <a:schemeClr val="bg1"/>
                </a:solidFill>
              </a:rPr>
              <a:t>THE NEED FOR GITHUB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EB7A67B-8887-46FD-B23A-B6163F89B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59" y="786589"/>
            <a:ext cx="10843065" cy="2927627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EBBFC-1CA2-4B84-ACEE-612BCD8F7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IN" sz="1800">
                <a:solidFill>
                  <a:schemeClr val="bg1"/>
                </a:solidFill>
              </a:rPr>
              <a:t>Developers need a web/cloud based code hosting platform</a:t>
            </a:r>
          </a:p>
          <a:p>
            <a:r>
              <a:rPr lang="en-IN" sz="1800">
                <a:solidFill>
                  <a:schemeClr val="bg1"/>
                </a:solidFill>
              </a:rPr>
              <a:t>Useful for version control </a:t>
            </a:r>
          </a:p>
          <a:p>
            <a:r>
              <a:rPr lang="en-IN" sz="1800">
                <a:solidFill>
                  <a:schemeClr val="bg1"/>
                </a:solidFill>
              </a:rPr>
              <a:t>Enables effective collaboration</a:t>
            </a:r>
          </a:p>
          <a:p>
            <a:r>
              <a:rPr lang="en-IN" sz="1800">
                <a:solidFill>
                  <a:schemeClr val="bg1"/>
                </a:solidFill>
              </a:rPr>
              <a:t>Download projects and files in one go</a:t>
            </a:r>
          </a:p>
          <a:p>
            <a:r>
              <a:rPr lang="en-IN" sz="1800">
                <a:solidFill>
                  <a:schemeClr val="bg1"/>
                </a:solidFill>
              </a:rPr>
              <a:t>Easy evaluation of each other’s work</a:t>
            </a:r>
          </a:p>
        </p:txBody>
      </p:sp>
    </p:spTree>
    <p:extLst>
      <p:ext uri="{BB962C8B-B14F-4D97-AF65-F5344CB8AC3E}">
        <p14:creationId xmlns:p14="http://schemas.microsoft.com/office/powerpoint/2010/main" val="310223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75F5BCA-5CB1-424C-AC3F-EF34283B17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690F-A231-4517-B944-0567F619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IN" sz="4000"/>
              <a:t>But what makes GitHub so popular?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80002-5090-47A8-9F4D-AB5556D36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IN" sz="2400"/>
              <a:t>Immensely powerful community</a:t>
            </a:r>
          </a:p>
          <a:p>
            <a:endParaRPr lang="en-IN" sz="2400"/>
          </a:p>
          <a:p>
            <a:r>
              <a:rPr lang="en-IN" sz="2400"/>
              <a:t>The largest shared repository</a:t>
            </a:r>
          </a:p>
          <a:p>
            <a:endParaRPr lang="en-IN" sz="2400"/>
          </a:p>
          <a:p>
            <a:r>
              <a:rPr lang="en-IN" sz="2400"/>
              <a:t>Easy version control</a:t>
            </a:r>
          </a:p>
          <a:p>
            <a:endParaRPr lang="en-IN" sz="2400"/>
          </a:p>
          <a:p>
            <a:r>
              <a:rPr lang="en-IN" sz="2400"/>
              <a:t>Secure cloud storage</a:t>
            </a:r>
          </a:p>
        </p:txBody>
      </p:sp>
    </p:spTree>
    <p:extLst>
      <p:ext uri="{BB962C8B-B14F-4D97-AF65-F5344CB8AC3E}">
        <p14:creationId xmlns:p14="http://schemas.microsoft.com/office/powerpoint/2010/main" val="405634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4389-F3E5-433A-8F98-C260C88D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925"/>
            <a:ext cx="10515600" cy="1852613"/>
          </a:xfrm>
        </p:spPr>
        <p:txBody>
          <a:bodyPr/>
          <a:lstStyle/>
          <a:p>
            <a:r>
              <a:rPr lang="en-IN" dirty="0"/>
              <a:t>GitHub Sign In page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E0E3065-0D4E-481B-A91C-EF72B6A4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5699"/>
            <a:ext cx="9982199" cy="5614987"/>
          </a:xfrm>
        </p:spPr>
      </p:pic>
    </p:spTree>
    <p:extLst>
      <p:ext uri="{BB962C8B-B14F-4D97-AF65-F5344CB8AC3E}">
        <p14:creationId xmlns:p14="http://schemas.microsoft.com/office/powerpoint/2010/main" val="5751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13FAC-BE67-43CF-98BA-7638954A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IN"/>
              <a:t>CREATE A REPOSITORY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6E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74432-0DD7-48E7-9B27-6DED7B4A8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IN" sz="2000"/>
              <a:t>Storage space for your project</a:t>
            </a:r>
          </a:p>
          <a:p>
            <a:r>
              <a:rPr lang="en-IN" sz="2000"/>
              <a:t>GitHub is a very popular central repository that allows you to share your files</a:t>
            </a:r>
          </a:p>
          <a:p>
            <a:r>
              <a:rPr lang="en-IN" sz="2000"/>
              <a:t>Push your local repo into GitHub and share it with other collaborators via the central repo</a:t>
            </a:r>
          </a:p>
        </p:txBody>
      </p:sp>
      <p:pic>
        <p:nvPicPr>
          <p:cNvPr id="11" name="WhatsApp Video 2021-12-15 at 4.46.55 PM">
            <a:hlinkClick r:id="" action="ppaction://media"/>
            <a:extLst>
              <a:ext uri="{FF2B5EF4-FFF2-40B4-BE49-F238E27FC236}">
                <a16:creationId xmlns:a16="http://schemas.microsoft.com/office/drawing/2014/main" id="{9232A6B4-48B8-4219-AE85-7F7ED893F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647" y="0"/>
            <a:ext cx="31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3"/>
    </mc:Choice>
    <mc:Fallback xmlns="">
      <p:transition spd="slow" advTm="1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7818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19516-80F4-48DD-836F-AE731B5A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3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IN" sz="3200">
                <a:solidFill>
                  <a:schemeClr val="bg1">
                    <a:alpha val="60000"/>
                  </a:schemeClr>
                </a:solidFill>
              </a:rPr>
              <a:t>CREATE A BRANCH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C09C6FCE-1E9A-460E-80B3-4AD658D5DE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1443" y="2458094"/>
          <a:ext cx="5038916" cy="3714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WhatsApp Video 2021-12-15 at 4.33.15 PM">
            <a:hlinkClick r:id="" action="ppaction://media"/>
            <a:extLst>
              <a:ext uri="{FF2B5EF4-FFF2-40B4-BE49-F238E27FC236}">
                <a16:creationId xmlns:a16="http://schemas.microsoft.com/office/drawing/2014/main" id="{0318676D-4648-49C1-BAAB-5EE92D180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94078" y="0"/>
            <a:ext cx="316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3"/>
    </mc:Choice>
    <mc:Fallback xmlns="">
      <p:transition spd="slow" advTm="20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772C-D673-4CE7-A71A-CAD7FF819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IN" dirty="0"/>
              <a:t>MAKE A COMMIT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461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2B64C-0AF9-4E28-A3A1-6CBF31B17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IN" sz="2000"/>
              <a:t>Records changes to one  or more files in your branch</a:t>
            </a:r>
          </a:p>
          <a:p>
            <a:r>
              <a:rPr lang="en-IN" sz="2000"/>
              <a:t>Git assigns each commit a unique ID, called a SHA or hasg,that identifies : The specific changes </a:t>
            </a:r>
          </a:p>
        </p:txBody>
      </p:sp>
      <p:pic>
        <p:nvPicPr>
          <p:cNvPr id="6" name="WhatsApp Video 2021-12-15 at 4.50.14 PM">
            <a:hlinkClick r:id="" action="ppaction://media"/>
            <a:extLst>
              <a:ext uri="{FF2B5EF4-FFF2-40B4-BE49-F238E27FC236}">
                <a16:creationId xmlns:a16="http://schemas.microsoft.com/office/drawing/2014/main" id="{28043593-6C35-4AC4-8682-8D77F69F6F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658" y="559406"/>
            <a:ext cx="2582634" cy="57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3"/>
    </mc:Choice>
    <mc:Fallback xmlns="">
      <p:transition spd="slow" advTm="20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353</Words>
  <Application>Microsoft Office PowerPoint</Application>
  <PresentationFormat>Widescreen</PresentationFormat>
  <Paragraphs>56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GitHub</vt:lpstr>
      <vt:lpstr>AGENDA</vt:lpstr>
      <vt:lpstr>What is GitHub?</vt:lpstr>
      <vt:lpstr>THE NEED FOR GITHUB</vt:lpstr>
      <vt:lpstr>But what makes GitHub so popular?</vt:lpstr>
      <vt:lpstr>GitHub Sign In page</vt:lpstr>
      <vt:lpstr>CREATE A REPOSITORY</vt:lpstr>
      <vt:lpstr>CREATE A BRANCH</vt:lpstr>
      <vt:lpstr>MAKE A COMMIT</vt:lpstr>
      <vt:lpstr>OPEN &amp; MERGE PULL REQUEST</vt:lpstr>
      <vt:lpstr>CASE STUDY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Rukasar, Ayana</dc:creator>
  <cp:lastModifiedBy>Rukasar, Ayana</cp:lastModifiedBy>
  <cp:revision>15</cp:revision>
  <dcterms:created xsi:type="dcterms:W3CDTF">2021-12-15T09:52:05Z</dcterms:created>
  <dcterms:modified xsi:type="dcterms:W3CDTF">2021-12-16T04:22:16Z</dcterms:modified>
</cp:coreProperties>
</file>